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36" y="566928"/>
            <a:ext cx="80577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66928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09" y="566928"/>
            <a:ext cx="71759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566928"/>
            <a:ext cx="73818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66928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6" y="566928"/>
            <a:ext cx="741730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566928"/>
            <a:ext cx="23948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66928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